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taatliches" charset="1" panose="00000000000000000000"/>
      <p:regular r:id="rId20"/>
    </p:embeddedFon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63167">
            <a:off x="-1178936" y="433543"/>
            <a:ext cx="6437068" cy="5243285"/>
          </a:xfrm>
          <a:custGeom>
            <a:avLst/>
            <a:gdLst/>
            <a:ahLst/>
            <a:cxnLst/>
            <a:rect r="r" b="b" t="t" l="l"/>
            <a:pathLst>
              <a:path h="5243285" w="6437068">
                <a:moveTo>
                  <a:pt x="0" y="0"/>
                </a:moveTo>
                <a:lnTo>
                  <a:pt x="6437069" y="0"/>
                </a:lnTo>
                <a:lnTo>
                  <a:pt x="6437069" y="5243284"/>
                </a:lnTo>
                <a:lnTo>
                  <a:pt x="0" y="524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78795" y="2051912"/>
            <a:ext cx="8730409" cy="504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73"/>
              </a:lnSpc>
            </a:pPr>
            <a:r>
              <a:rPr lang="en-US" sz="11154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TALLER DE PROGRAMACION WEB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399999">
            <a:off x="12763625" y="4690283"/>
            <a:ext cx="6437068" cy="5243285"/>
          </a:xfrm>
          <a:custGeom>
            <a:avLst/>
            <a:gdLst/>
            <a:ahLst/>
            <a:cxnLst/>
            <a:rect r="r" b="b" t="t" l="l"/>
            <a:pathLst>
              <a:path h="5243285" w="6437068">
                <a:moveTo>
                  <a:pt x="0" y="0"/>
                </a:moveTo>
                <a:lnTo>
                  <a:pt x="6437069" y="0"/>
                </a:lnTo>
                <a:lnTo>
                  <a:pt x="6437069" y="5243284"/>
                </a:lnTo>
                <a:lnTo>
                  <a:pt x="0" y="524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702380" y="5523316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715" y="1268150"/>
            <a:ext cx="8110380" cy="7146402"/>
          </a:xfrm>
          <a:custGeom>
            <a:avLst/>
            <a:gdLst/>
            <a:ahLst/>
            <a:cxnLst/>
            <a:rect r="r" b="b" t="t" l="l"/>
            <a:pathLst>
              <a:path h="7146402" w="8110380">
                <a:moveTo>
                  <a:pt x="0" y="0"/>
                </a:moveTo>
                <a:lnTo>
                  <a:pt x="8110380" y="0"/>
                </a:lnTo>
                <a:lnTo>
                  <a:pt x="8110380" y="7146402"/>
                </a:lnTo>
                <a:lnTo>
                  <a:pt x="0" y="7146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51" t="-24690" r="-16463" b="-714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18181" y="316966"/>
            <a:ext cx="7043556" cy="8941334"/>
          </a:xfrm>
          <a:custGeom>
            <a:avLst/>
            <a:gdLst/>
            <a:ahLst/>
            <a:cxnLst/>
            <a:rect r="r" b="b" t="t" l="l"/>
            <a:pathLst>
              <a:path h="8941334" w="7043556">
                <a:moveTo>
                  <a:pt x="0" y="0"/>
                </a:moveTo>
                <a:lnTo>
                  <a:pt x="7043555" y="0"/>
                </a:lnTo>
                <a:lnTo>
                  <a:pt x="7043555" y="8941334"/>
                </a:lnTo>
                <a:lnTo>
                  <a:pt x="0" y="8941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74" t="-13488" r="-17127" b="-2271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399999">
            <a:off x="13502333" y="-226884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292248">
            <a:off x="-1702380" y="5493378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33428" y="1038138"/>
            <a:ext cx="12585802" cy="5354254"/>
          </a:xfrm>
          <a:custGeom>
            <a:avLst/>
            <a:gdLst/>
            <a:ahLst/>
            <a:cxnLst/>
            <a:rect r="r" b="b" t="t" l="l"/>
            <a:pathLst>
              <a:path h="5354254" w="12585802">
                <a:moveTo>
                  <a:pt x="0" y="0"/>
                </a:moveTo>
                <a:lnTo>
                  <a:pt x="12585802" y="0"/>
                </a:lnTo>
                <a:lnTo>
                  <a:pt x="12585802" y="5354254"/>
                </a:lnTo>
                <a:lnTo>
                  <a:pt x="0" y="5354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609" t="-35943" r="-16406" b="-2656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33428" y="6542566"/>
            <a:ext cx="12585802" cy="3380024"/>
          </a:xfrm>
          <a:custGeom>
            <a:avLst/>
            <a:gdLst/>
            <a:ahLst/>
            <a:cxnLst/>
            <a:rect r="r" b="b" t="t" l="l"/>
            <a:pathLst>
              <a:path h="3380024" w="12585802">
                <a:moveTo>
                  <a:pt x="0" y="0"/>
                </a:moveTo>
                <a:lnTo>
                  <a:pt x="12585802" y="0"/>
                </a:lnTo>
                <a:lnTo>
                  <a:pt x="12585802" y="3380024"/>
                </a:lnTo>
                <a:lnTo>
                  <a:pt x="0" y="3380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08" t="-226080" r="-15581" b="-3046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6685" y="205033"/>
            <a:ext cx="9584939" cy="83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9"/>
              </a:lnSpc>
            </a:pPr>
            <a:r>
              <a:rPr lang="en-US" sz="4885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EXPLICACION CODIGO FUENTE: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-721887" y="-1073391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8"/>
                </a:lnTo>
                <a:lnTo>
                  <a:pt x="5462160" y="4449178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4865372" y="5946230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70873" y="305339"/>
            <a:ext cx="9486077" cy="5734399"/>
          </a:xfrm>
          <a:custGeom>
            <a:avLst/>
            <a:gdLst/>
            <a:ahLst/>
            <a:cxnLst/>
            <a:rect r="r" b="b" t="t" l="l"/>
            <a:pathLst>
              <a:path h="5734399" w="9486077">
                <a:moveTo>
                  <a:pt x="0" y="0"/>
                </a:moveTo>
                <a:lnTo>
                  <a:pt x="9486078" y="0"/>
                </a:lnTo>
                <a:lnTo>
                  <a:pt x="9486078" y="5734399"/>
                </a:lnTo>
                <a:lnTo>
                  <a:pt x="0" y="5734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35" t="-25322" r="-15307" b="-1554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67354" y="6039738"/>
            <a:ext cx="9489597" cy="3809808"/>
          </a:xfrm>
          <a:custGeom>
            <a:avLst/>
            <a:gdLst/>
            <a:ahLst/>
            <a:cxnLst/>
            <a:rect r="r" b="b" t="t" l="l"/>
            <a:pathLst>
              <a:path h="3809808" w="9489597">
                <a:moveTo>
                  <a:pt x="0" y="0"/>
                </a:moveTo>
                <a:lnTo>
                  <a:pt x="9489597" y="0"/>
                </a:lnTo>
                <a:lnTo>
                  <a:pt x="9489597" y="3809808"/>
                </a:lnTo>
                <a:lnTo>
                  <a:pt x="0" y="380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652" t="-198299" r="-15904" b="-12576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839738" y="-729944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59" y="0"/>
                </a:lnTo>
                <a:lnTo>
                  <a:pt x="5462159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95914" y="6400288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10759" y="627336"/>
            <a:ext cx="14266483" cy="9032327"/>
          </a:xfrm>
          <a:custGeom>
            <a:avLst/>
            <a:gdLst/>
            <a:ahLst/>
            <a:cxnLst/>
            <a:rect r="r" b="b" t="t" l="l"/>
            <a:pathLst>
              <a:path h="9032327" w="14266483">
                <a:moveTo>
                  <a:pt x="0" y="0"/>
                </a:moveTo>
                <a:lnTo>
                  <a:pt x="14266482" y="0"/>
                </a:lnTo>
                <a:lnTo>
                  <a:pt x="14266482" y="9032328"/>
                </a:lnTo>
                <a:lnTo>
                  <a:pt x="0" y="9032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17" t="-24507" r="-15117" b="-141701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55011" y="3469543"/>
            <a:ext cx="13256885" cy="351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4"/>
              </a:lnSpc>
            </a:pPr>
            <a:r>
              <a:rPr lang="en-US" sz="2056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¡GRACIAS!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-2202899" y="-246216"/>
            <a:ext cx="7967370" cy="6489785"/>
          </a:xfrm>
          <a:custGeom>
            <a:avLst/>
            <a:gdLst/>
            <a:ahLst/>
            <a:cxnLst/>
            <a:rect r="r" b="b" t="t" l="l"/>
            <a:pathLst>
              <a:path h="6489785" w="7967370">
                <a:moveTo>
                  <a:pt x="0" y="0"/>
                </a:moveTo>
                <a:lnTo>
                  <a:pt x="7967370" y="0"/>
                </a:lnTo>
                <a:lnTo>
                  <a:pt x="7967370" y="6489785"/>
                </a:lnTo>
                <a:lnTo>
                  <a:pt x="0" y="648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728211" y="3311659"/>
            <a:ext cx="7967370" cy="6489785"/>
          </a:xfrm>
          <a:custGeom>
            <a:avLst/>
            <a:gdLst/>
            <a:ahLst/>
            <a:cxnLst/>
            <a:rect r="r" b="b" t="t" l="l"/>
            <a:pathLst>
              <a:path h="6489785" w="7967370">
                <a:moveTo>
                  <a:pt x="0" y="0"/>
                </a:moveTo>
                <a:lnTo>
                  <a:pt x="7967370" y="0"/>
                </a:lnTo>
                <a:lnTo>
                  <a:pt x="7967370" y="6489785"/>
                </a:lnTo>
                <a:lnTo>
                  <a:pt x="0" y="648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32263">
            <a:off x="4433769" y="6746177"/>
            <a:ext cx="2708313" cy="3210285"/>
          </a:xfrm>
          <a:custGeom>
            <a:avLst/>
            <a:gdLst/>
            <a:ahLst/>
            <a:cxnLst/>
            <a:rect r="r" b="b" t="t" l="l"/>
            <a:pathLst>
              <a:path h="3210285" w="2708313">
                <a:moveTo>
                  <a:pt x="0" y="0"/>
                </a:moveTo>
                <a:lnTo>
                  <a:pt x="2708313" y="0"/>
                </a:lnTo>
                <a:lnTo>
                  <a:pt x="2708313" y="3210285"/>
                </a:lnTo>
                <a:lnTo>
                  <a:pt x="0" y="321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87304">
            <a:off x="3416218" y="810065"/>
            <a:ext cx="1401049" cy="2963757"/>
          </a:xfrm>
          <a:custGeom>
            <a:avLst/>
            <a:gdLst/>
            <a:ahLst/>
            <a:cxnLst/>
            <a:rect r="r" b="b" t="t" l="l"/>
            <a:pathLst>
              <a:path h="2963757" w="1401049">
                <a:moveTo>
                  <a:pt x="0" y="0"/>
                </a:moveTo>
                <a:lnTo>
                  <a:pt x="1401048" y="0"/>
                </a:lnTo>
                <a:lnTo>
                  <a:pt x="1401048" y="2963757"/>
                </a:lnTo>
                <a:lnTo>
                  <a:pt x="0" y="2963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48795">
            <a:off x="14713122" y="5393413"/>
            <a:ext cx="1997548" cy="4114800"/>
          </a:xfrm>
          <a:custGeom>
            <a:avLst/>
            <a:gdLst/>
            <a:ahLst/>
            <a:cxnLst/>
            <a:rect r="r" b="b" t="t" l="l"/>
            <a:pathLst>
              <a:path h="4114800" w="1997548">
                <a:moveTo>
                  <a:pt x="0" y="0"/>
                </a:moveTo>
                <a:lnTo>
                  <a:pt x="1997548" y="0"/>
                </a:lnTo>
                <a:lnTo>
                  <a:pt x="1997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89495">
            <a:off x="5197511" y="1940932"/>
            <a:ext cx="1180828" cy="2115489"/>
          </a:xfrm>
          <a:custGeom>
            <a:avLst/>
            <a:gdLst/>
            <a:ahLst/>
            <a:cxnLst/>
            <a:rect r="r" b="b" t="t" l="l"/>
            <a:pathLst>
              <a:path h="2115489" w="1180828">
                <a:moveTo>
                  <a:pt x="0" y="0"/>
                </a:moveTo>
                <a:lnTo>
                  <a:pt x="1180828" y="0"/>
                </a:lnTo>
                <a:lnTo>
                  <a:pt x="1180828" y="2115489"/>
                </a:lnTo>
                <a:lnTo>
                  <a:pt x="0" y="2115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86491" y="301601"/>
            <a:ext cx="3819650" cy="4910101"/>
          </a:xfrm>
          <a:custGeom>
            <a:avLst/>
            <a:gdLst/>
            <a:ahLst/>
            <a:cxnLst/>
            <a:rect r="r" b="b" t="t" l="l"/>
            <a:pathLst>
              <a:path h="4910101" w="3819650">
                <a:moveTo>
                  <a:pt x="0" y="0"/>
                </a:moveTo>
                <a:lnTo>
                  <a:pt x="3819650" y="0"/>
                </a:lnTo>
                <a:lnTo>
                  <a:pt x="3819650" y="4910102"/>
                </a:lnTo>
                <a:lnTo>
                  <a:pt x="0" y="49101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399999">
            <a:off x="15767638" y="5331332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89078">
            <a:off x="-1135765" y="672047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59" y="0"/>
                </a:lnTo>
                <a:lnTo>
                  <a:pt x="5462159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94594" y="1028700"/>
            <a:ext cx="7546462" cy="2293417"/>
          </a:xfrm>
          <a:custGeom>
            <a:avLst/>
            <a:gdLst/>
            <a:ahLst/>
            <a:cxnLst/>
            <a:rect r="r" b="b" t="t" l="l"/>
            <a:pathLst>
              <a:path h="2293417" w="7546462">
                <a:moveTo>
                  <a:pt x="0" y="0"/>
                </a:moveTo>
                <a:lnTo>
                  <a:pt x="7546462" y="0"/>
                </a:lnTo>
                <a:lnTo>
                  <a:pt x="7546462" y="2293417"/>
                </a:lnTo>
                <a:lnTo>
                  <a:pt x="0" y="2293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5315" y="5038725"/>
            <a:ext cx="5910567" cy="92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INTEGRANTES: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3871" y="6262326"/>
            <a:ext cx="15245429" cy="152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4162" indent="-317081" lvl="1">
              <a:lnSpc>
                <a:spcPts val="4112"/>
              </a:lnSpc>
              <a:buFont typeface="Arial"/>
              <a:buChar char="•"/>
            </a:pPr>
            <a:r>
              <a:rPr lang="en-US" sz="293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BECERRA YUPTON, XAVIER ALEXANDER                                            COD U21213574 </a:t>
            </a:r>
          </a:p>
          <a:p>
            <a:pPr algn="just" marL="634162" indent="-317081" lvl="1">
              <a:lnSpc>
                <a:spcPts val="4112"/>
              </a:lnSpc>
              <a:buFont typeface="Arial"/>
              <a:buChar char="•"/>
            </a:pPr>
            <a:r>
              <a:rPr lang="en-US" sz="293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BARRERA CHAVEZ, ERIK EDUARDO                                                     CODU22249022 </a:t>
            </a:r>
          </a:p>
          <a:p>
            <a:pPr algn="just" marL="634162" indent="-317081" lvl="1">
              <a:lnSpc>
                <a:spcPts val="4112"/>
              </a:lnSpc>
              <a:buFont typeface="Arial"/>
              <a:buChar char="•"/>
            </a:pPr>
            <a:r>
              <a:rPr lang="en-US" sz="293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MELGAR PIZARRO, LUIS                                                                        CODU22234855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5315" y="3425957"/>
            <a:ext cx="5910567" cy="92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PROFESOR: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18341" y="4297034"/>
            <a:ext cx="15245429" cy="49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4162" indent="-317081" lvl="1">
              <a:lnSpc>
                <a:spcPts val="4112"/>
              </a:lnSpc>
              <a:buFont typeface="Arial"/>
              <a:buChar char="•"/>
            </a:pPr>
            <a:r>
              <a:rPr lang="en-US" sz="293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TOLEDO RUIZ, JAVIER LUIS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81302" y="8260836"/>
            <a:ext cx="5910567" cy="1890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2024</a:t>
            </a:r>
          </a:p>
          <a:p>
            <a:pPr algn="ctr">
              <a:lnSpc>
                <a:spcPts val="763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067132" cy="10287000"/>
            <a:chOff x="0" y="0"/>
            <a:chExt cx="1094884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488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94884">
                  <a:moveTo>
                    <a:pt x="0" y="0"/>
                  </a:moveTo>
                  <a:lnTo>
                    <a:pt x="1094884" y="0"/>
                  </a:lnTo>
                  <a:lnTo>
                    <a:pt x="109488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75243" t="0" r="-7524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3674140"/>
            <a:ext cx="6344797" cy="356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1"/>
              </a:lnSpc>
              <a:spcBef>
                <a:spcPct val="0"/>
              </a:spcBef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la empresa Nuuk ofrecemos nuestros helados especificando los sabores de helados artesanales que ofrecemos para el público mostrando la calidad de nuestros productos ricos y sabrosos, mostrando los productos, servicios y funciones que vamos a realizar en nuestra página web.  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3138602" y="5964020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923925"/>
            <a:ext cx="5910567" cy="1890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EMPRESA DE HELADERIAS    ARTESANALES NUUK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53725" y="5939345"/>
            <a:ext cx="3291453" cy="329145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1565" t="0" r="-3813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598488" y="1680597"/>
            <a:ext cx="3291453" cy="329145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72175" y="6556372"/>
            <a:ext cx="3291453" cy="329145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7239" t="0" r="-2723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-5222564">
            <a:off x="14308868" y="-156155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776949" y="2054304"/>
            <a:ext cx="3291453" cy="32914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3333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161368">
            <a:off x="16274568" y="3388922"/>
            <a:ext cx="2744525" cy="3253208"/>
          </a:xfrm>
          <a:custGeom>
            <a:avLst/>
            <a:gdLst/>
            <a:ahLst/>
            <a:cxnLst/>
            <a:rect r="r" b="b" t="t" l="l"/>
            <a:pathLst>
              <a:path h="3253208" w="2744525">
                <a:moveTo>
                  <a:pt x="0" y="0"/>
                </a:moveTo>
                <a:lnTo>
                  <a:pt x="2744525" y="0"/>
                </a:lnTo>
                <a:lnTo>
                  <a:pt x="2744525" y="3253209"/>
                </a:lnTo>
                <a:lnTo>
                  <a:pt x="0" y="32532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365397">
            <a:off x="-247479" y="6582956"/>
            <a:ext cx="1945178" cy="4114800"/>
          </a:xfrm>
          <a:custGeom>
            <a:avLst/>
            <a:gdLst/>
            <a:ahLst/>
            <a:cxnLst/>
            <a:rect r="r" b="b" t="t" l="l"/>
            <a:pathLst>
              <a:path h="4114800" w="1945178">
                <a:moveTo>
                  <a:pt x="0" y="0"/>
                </a:moveTo>
                <a:lnTo>
                  <a:pt x="1945178" y="0"/>
                </a:lnTo>
                <a:lnTo>
                  <a:pt x="19451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0616" y="8202098"/>
            <a:ext cx="1047404" cy="2057400"/>
          </a:xfrm>
          <a:custGeom>
            <a:avLst/>
            <a:gdLst/>
            <a:ahLst/>
            <a:cxnLst/>
            <a:rect r="r" b="b" t="t" l="l"/>
            <a:pathLst>
              <a:path h="2057400" w="1047404">
                <a:moveTo>
                  <a:pt x="0" y="0"/>
                </a:moveTo>
                <a:lnTo>
                  <a:pt x="1047403" y="0"/>
                </a:lnTo>
                <a:lnTo>
                  <a:pt x="104740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25110" y="331039"/>
            <a:ext cx="8804286" cy="92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77030" indent="-588515" lvl="1">
              <a:lnSpc>
                <a:spcPts val="7632"/>
              </a:lnSpc>
              <a:buAutoNum type="arabicPeriod" startAt="1"/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PRODUCTOS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47150" y="6540579"/>
            <a:ext cx="9746756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inturas y Cuadros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Mini-Packs y Family Packs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616296"/>
            <a:ext cx="4325025" cy="45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678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HELADOS ARTESANALES: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7150" y="1430715"/>
            <a:ext cx="4325025" cy="45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678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POSTRES CONGELADOS: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3464" y="5514709"/>
            <a:ext cx="4325025" cy="45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678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TOPPINGS Y COMPLEMENTOS: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95503" y="5716965"/>
            <a:ext cx="4325025" cy="45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678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PRODUCTOS PARA LLEVAR: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5110" y="6295428"/>
            <a:ext cx="9746756" cy="132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Salsas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Frutos Secos y Dulces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Galletas y Brownies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47150" y="2236344"/>
            <a:ext cx="9746756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Sorbete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Granizados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500485"/>
            <a:ext cx="9746756" cy="177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Sabores Clásicos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Sabores Especiales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Helados sin Azúcar/Light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Helados Veganos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2524586" y="5442144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8"/>
                </a:lnTo>
                <a:lnTo>
                  <a:pt x="5462160" y="4449178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1387">
            <a:off x="17049368" y="3761105"/>
            <a:ext cx="1699732" cy="3323733"/>
          </a:xfrm>
          <a:custGeom>
            <a:avLst/>
            <a:gdLst/>
            <a:ahLst/>
            <a:cxnLst/>
            <a:rect r="r" b="b" t="t" l="l"/>
            <a:pathLst>
              <a:path h="3323733" w="1699732">
                <a:moveTo>
                  <a:pt x="0" y="0"/>
                </a:moveTo>
                <a:lnTo>
                  <a:pt x="1699731" y="0"/>
                </a:lnTo>
                <a:lnTo>
                  <a:pt x="1699731" y="3323732"/>
                </a:lnTo>
                <a:lnTo>
                  <a:pt x="0" y="3323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0594">
            <a:off x="16160850" y="6214361"/>
            <a:ext cx="1654521" cy="3370320"/>
          </a:xfrm>
          <a:custGeom>
            <a:avLst/>
            <a:gdLst/>
            <a:ahLst/>
            <a:cxnLst/>
            <a:rect r="r" b="b" t="t" l="l"/>
            <a:pathLst>
              <a:path h="3370320" w="1654521">
                <a:moveTo>
                  <a:pt x="0" y="0"/>
                </a:moveTo>
                <a:lnTo>
                  <a:pt x="1654521" y="0"/>
                </a:lnTo>
                <a:lnTo>
                  <a:pt x="1654521" y="3370320"/>
                </a:lnTo>
                <a:lnTo>
                  <a:pt x="0" y="3370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86962">
            <a:off x="15773565" y="87752"/>
            <a:ext cx="2971469" cy="4114800"/>
          </a:xfrm>
          <a:custGeom>
            <a:avLst/>
            <a:gdLst/>
            <a:ahLst/>
            <a:cxnLst/>
            <a:rect r="r" b="b" t="t" l="l"/>
            <a:pathLst>
              <a:path h="4114800" w="2971469">
                <a:moveTo>
                  <a:pt x="0" y="0"/>
                </a:moveTo>
                <a:lnTo>
                  <a:pt x="2971470" y="0"/>
                </a:lnTo>
                <a:lnTo>
                  <a:pt x="2971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07303" y="3047107"/>
            <a:ext cx="2521967" cy="3241951"/>
          </a:xfrm>
          <a:custGeom>
            <a:avLst/>
            <a:gdLst/>
            <a:ahLst/>
            <a:cxnLst/>
            <a:rect r="r" b="b" t="t" l="l"/>
            <a:pathLst>
              <a:path h="3241951" w="2521967">
                <a:moveTo>
                  <a:pt x="0" y="0"/>
                </a:moveTo>
                <a:lnTo>
                  <a:pt x="2521967" y="0"/>
                </a:lnTo>
                <a:lnTo>
                  <a:pt x="2521967" y="3241951"/>
                </a:lnTo>
                <a:lnTo>
                  <a:pt x="0" y="32419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3944" y="3600450"/>
            <a:ext cx="3089513" cy="2651832"/>
          </a:xfrm>
          <a:custGeom>
            <a:avLst/>
            <a:gdLst/>
            <a:ahLst/>
            <a:cxnLst/>
            <a:rect r="r" b="b" t="t" l="l"/>
            <a:pathLst>
              <a:path h="2651832" w="3089513">
                <a:moveTo>
                  <a:pt x="0" y="0"/>
                </a:moveTo>
                <a:lnTo>
                  <a:pt x="3089513" y="0"/>
                </a:lnTo>
                <a:lnTo>
                  <a:pt x="3089513" y="2651832"/>
                </a:lnTo>
                <a:lnTo>
                  <a:pt x="0" y="26518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73625" y="3225624"/>
            <a:ext cx="2876540" cy="2311970"/>
          </a:xfrm>
          <a:custGeom>
            <a:avLst/>
            <a:gdLst/>
            <a:ahLst/>
            <a:cxnLst/>
            <a:rect r="r" b="b" t="t" l="l"/>
            <a:pathLst>
              <a:path h="2311970" w="2876540">
                <a:moveTo>
                  <a:pt x="0" y="0"/>
                </a:moveTo>
                <a:lnTo>
                  <a:pt x="2876540" y="0"/>
                </a:lnTo>
                <a:lnTo>
                  <a:pt x="2876540" y="2311970"/>
                </a:lnTo>
                <a:lnTo>
                  <a:pt x="0" y="23119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50190" y="3384462"/>
            <a:ext cx="2943608" cy="1994294"/>
          </a:xfrm>
          <a:custGeom>
            <a:avLst/>
            <a:gdLst/>
            <a:ahLst/>
            <a:cxnLst/>
            <a:rect r="r" b="b" t="t" l="l"/>
            <a:pathLst>
              <a:path h="1994294" w="2943608">
                <a:moveTo>
                  <a:pt x="0" y="0"/>
                </a:moveTo>
                <a:lnTo>
                  <a:pt x="2943607" y="0"/>
                </a:lnTo>
                <a:lnTo>
                  <a:pt x="2943607" y="1994294"/>
                </a:lnTo>
                <a:lnTo>
                  <a:pt x="0" y="19942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94752" y="7525662"/>
            <a:ext cx="3523478" cy="2772941"/>
          </a:xfrm>
          <a:custGeom>
            <a:avLst/>
            <a:gdLst/>
            <a:ahLst/>
            <a:cxnLst/>
            <a:rect r="r" b="b" t="t" l="l"/>
            <a:pathLst>
              <a:path h="2772941" w="3523478">
                <a:moveTo>
                  <a:pt x="0" y="0"/>
                </a:moveTo>
                <a:lnTo>
                  <a:pt x="3523477" y="0"/>
                </a:lnTo>
                <a:lnTo>
                  <a:pt x="3523477" y="2772941"/>
                </a:lnTo>
                <a:lnTo>
                  <a:pt x="0" y="27729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2338" y="7539585"/>
            <a:ext cx="3303725" cy="2745095"/>
          </a:xfrm>
          <a:custGeom>
            <a:avLst/>
            <a:gdLst/>
            <a:ahLst/>
            <a:cxnLst/>
            <a:rect r="r" b="b" t="t" l="l"/>
            <a:pathLst>
              <a:path h="2745095" w="3303725">
                <a:moveTo>
                  <a:pt x="0" y="0"/>
                </a:moveTo>
                <a:lnTo>
                  <a:pt x="3303725" y="0"/>
                </a:lnTo>
                <a:lnTo>
                  <a:pt x="3303725" y="2745095"/>
                </a:lnTo>
                <a:lnTo>
                  <a:pt x="0" y="274509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11406" y="6204657"/>
            <a:ext cx="8757747" cy="132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 Privados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 Corporativos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3944" y="512199"/>
            <a:ext cx="8804286" cy="92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2. SERVICIOS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759" y="1578743"/>
            <a:ext cx="5343120" cy="56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VENTA EN TIENDA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2338" y="1578743"/>
            <a:ext cx="5343120" cy="56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PEDIDOS EN LÍNEA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46670" y="5476323"/>
            <a:ext cx="5343120" cy="56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EVENTOS Y CATERING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86447" y="2283045"/>
            <a:ext cx="8757747" cy="132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Entrega a Domicilio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Pedidos Personalizados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5878" y="2283045"/>
            <a:ext cx="8757747" cy="132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Mostrador de Helados</a:t>
            </a:r>
          </a:p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Degustaciones</a:t>
            </a:r>
          </a:p>
          <a:p>
            <a:pPr algn="just">
              <a:lnSpc>
                <a:spcPts val="35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61091"/>
            <a:ext cx="18288000" cy="4025909"/>
            <a:chOff x="0" y="0"/>
            <a:chExt cx="2833290" cy="623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623719"/>
            </a:xfrm>
            <a:custGeom>
              <a:avLst/>
              <a:gdLst/>
              <a:ahLst/>
              <a:cxnLst/>
              <a:rect r="r" b="b" t="t" l="l"/>
              <a:pathLst>
                <a:path h="62371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23719"/>
                  </a:lnTo>
                  <a:lnTo>
                    <a:pt x="0" y="623719"/>
                  </a:lnTo>
                  <a:close/>
                </a:path>
              </a:pathLst>
            </a:custGeom>
            <a:blipFill>
              <a:blip r:embed="rId3"/>
              <a:stretch>
                <a:fillRect l="0" t="-101419" r="0" b="-10141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448098">
            <a:off x="16638988" y="2683431"/>
            <a:ext cx="1720735" cy="4114800"/>
          </a:xfrm>
          <a:custGeom>
            <a:avLst/>
            <a:gdLst/>
            <a:ahLst/>
            <a:cxnLst/>
            <a:rect r="r" b="b" t="t" l="l"/>
            <a:pathLst>
              <a:path h="4114800" w="1720735">
                <a:moveTo>
                  <a:pt x="0" y="0"/>
                </a:moveTo>
                <a:lnTo>
                  <a:pt x="1720734" y="0"/>
                </a:lnTo>
                <a:lnTo>
                  <a:pt x="17207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3559">
            <a:off x="16603464" y="165268"/>
            <a:ext cx="1401049" cy="2963757"/>
          </a:xfrm>
          <a:custGeom>
            <a:avLst/>
            <a:gdLst/>
            <a:ahLst/>
            <a:cxnLst/>
            <a:rect r="r" b="b" t="t" l="l"/>
            <a:pathLst>
              <a:path h="2963757" w="1401049">
                <a:moveTo>
                  <a:pt x="0" y="0"/>
                </a:moveTo>
                <a:lnTo>
                  <a:pt x="1401048" y="0"/>
                </a:lnTo>
                <a:lnTo>
                  <a:pt x="1401048" y="2963757"/>
                </a:lnTo>
                <a:lnTo>
                  <a:pt x="0" y="2963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7108">
            <a:off x="238921" y="3327520"/>
            <a:ext cx="1579559" cy="3027029"/>
          </a:xfrm>
          <a:custGeom>
            <a:avLst/>
            <a:gdLst/>
            <a:ahLst/>
            <a:cxnLst/>
            <a:rect r="r" b="b" t="t" l="l"/>
            <a:pathLst>
              <a:path h="3027029" w="1579559">
                <a:moveTo>
                  <a:pt x="0" y="0"/>
                </a:moveTo>
                <a:lnTo>
                  <a:pt x="1579558" y="0"/>
                </a:lnTo>
                <a:lnTo>
                  <a:pt x="1579558" y="3027028"/>
                </a:lnTo>
                <a:lnTo>
                  <a:pt x="0" y="30270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72" y="1192121"/>
            <a:ext cx="1290425" cy="2311837"/>
          </a:xfrm>
          <a:custGeom>
            <a:avLst/>
            <a:gdLst/>
            <a:ahLst/>
            <a:cxnLst/>
            <a:rect r="r" b="b" t="t" l="l"/>
            <a:pathLst>
              <a:path h="2311837" w="1290425">
                <a:moveTo>
                  <a:pt x="0" y="0"/>
                </a:moveTo>
                <a:lnTo>
                  <a:pt x="1290425" y="0"/>
                </a:lnTo>
                <a:lnTo>
                  <a:pt x="1290425" y="2311836"/>
                </a:lnTo>
                <a:lnTo>
                  <a:pt x="0" y="2311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53849" y="2300414"/>
            <a:ext cx="11772645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55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esarrollo de Recetas</a:t>
            </a:r>
          </a:p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1685" y="395867"/>
            <a:ext cx="8050766" cy="84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79"/>
              </a:lnSpc>
            </a:pPr>
            <a:r>
              <a:rPr lang="en-US" sz="4985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3.FUNCIONES: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9729" y="1392238"/>
            <a:ext cx="6756769" cy="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7"/>
              </a:lnSpc>
            </a:pPr>
            <a:r>
              <a:rPr lang="en-US" sz="4183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PRODUCCIÓN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9729" y="3350892"/>
            <a:ext cx="6756769" cy="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7"/>
              </a:lnSpc>
            </a:pPr>
            <a:r>
              <a:rPr lang="en-US" sz="4183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MARKETING Y VENTAS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392238"/>
            <a:ext cx="6756769" cy="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7"/>
              </a:lnSpc>
            </a:pPr>
            <a:r>
              <a:rPr lang="en-US" sz="4183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GESTIÓN DE CALIDAD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479479"/>
            <a:ext cx="6756769" cy="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7"/>
              </a:lnSpc>
            </a:pPr>
            <a:r>
              <a:rPr lang="en-US" sz="4183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LOGÍSTICA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2558814"/>
            <a:ext cx="11772645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 de Ingredientes</a:t>
            </a:r>
          </a:p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Inspecciones Regulares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20568" y="4278117"/>
            <a:ext cx="11772645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Promoción</a:t>
            </a:r>
          </a:p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Atención al Cliente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14298" y="4278117"/>
            <a:ext cx="11772645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Distribución</a:t>
            </a:r>
          </a:p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Almacenamiento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16941" y="2329135"/>
            <a:ext cx="8839177" cy="5628730"/>
            <a:chOff x="0" y="0"/>
            <a:chExt cx="1369420" cy="8720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9420" cy="872038"/>
            </a:xfrm>
            <a:custGeom>
              <a:avLst/>
              <a:gdLst/>
              <a:ahLst/>
              <a:cxnLst/>
              <a:rect r="r" b="b" t="t" l="l"/>
              <a:pathLst>
                <a:path h="872038" w="1369420">
                  <a:moveTo>
                    <a:pt x="0" y="0"/>
                  </a:moveTo>
                  <a:lnTo>
                    <a:pt x="1369420" y="0"/>
                  </a:lnTo>
                  <a:lnTo>
                    <a:pt x="1369420" y="872038"/>
                  </a:lnTo>
                  <a:lnTo>
                    <a:pt x="0" y="872038"/>
                  </a:lnTo>
                  <a:close/>
                </a:path>
              </a:pathLst>
            </a:custGeom>
            <a:blipFill>
              <a:blip r:embed="rId3"/>
              <a:stretch>
                <a:fillRect l="-6603" t="0" r="-660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686265" y="7656774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60" y="0"/>
                </a:lnTo>
                <a:lnTo>
                  <a:pt x="5462160" y="4449178"/>
                </a:lnTo>
                <a:lnTo>
                  <a:pt x="0" y="4449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03876" y="6854245"/>
            <a:ext cx="1818991" cy="2809252"/>
          </a:xfrm>
          <a:custGeom>
            <a:avLst/>
            <a:gdLst/>
            <a:ahLst/>
            <a:cxnLst/>
            <a:rect r="r" b="b" t="t" l="l"/>
            <a:pathLst>
              <a:path h="2809252" w="1818991">
                <a:moveTo>
                  <a:pt x="0" y="0"/>
                </a:moveTo>
                <a:lnTo>
                  <a:pt x="1818991" y="0"/>
                </a:lnTo>
                <a:lnTo>
                  <a:pt x="1818991" y="2809252"/>
                </a:lnTo>
                <a:lnTo>
                  <a:pt x="0" y="2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97270" y="87949"/>
            <a:ext cx="1724061" cy="3134394"/>
          </a:xfrm>
          <a:custGeom>
            <a:avLst/>
            <a:gdLst/>
            <a:ahLst/>
            <a:cxnLst/>
            <a:rect r="r" b="b" t="t" l="l"/>
            <a:pathLst>
              <a:path h="3134394" w="1724061">
                <a:moveTo>
                  <a:pt x="0" y="0"/>
                </a:moveTo>
                <a:lnTo>
                  <a:pt x="1724060" y="0"/>
                </a:lnTo>
                <a:lnTo>
                  <a:pt x="1724060" y="3134394"/>
                </a:lnTo>
                <a:lnTo>
                  <a:pt x="0" y="3134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22339" y="6386092"/>
            <a:ext cx="1867559" cy="3900908"/>
          </a:xfrm>
          <a:custGeom>
            <a:avLst/>
            <a:gdLst/>
            <a:ahLst/>
            <a:cxnLst/>
            <a:rect r="r" b="b" t="t" l="l"/>
            <a:pathLst>
              <a:path h="3900908" w="1867559">
                <a:moveTo>
                  <a:pt x="0" y="0"/>
                </a:moveTo>
                <a:lnTo>
                  <a:pt x="1867559" y="0"/>
                </a:lnTo>
                <a:lnTo>
                  <a:pt x="1867559" y="3900908"/>
                </a:lnTo>
                <a:lnTo>
                  <a:pt x="0" y="3900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83720" y="179112"/>
            <a:ext cx="9701972" cy="116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31"/>
              </a:lnSpc>
            </a:pPr>
            <a:r>
              <a:rPr lang="en-US" sz="3379">
                <a:solidFill>
                  <a:srgbClr val="BE120B"/>
                </a:solidFill>
                <a:latin typeface="Staatliches"/>
                <a:ea typeface="Staatliches"/>
                <a:cs typeface="Staatliches"/>
                <a:sym typeface="Staatliches"/>
              </a:rPr>
              <a:t>¿EN QUE APORTARA LA PAGINA WEB QUE ESTAMOS DESARROLLANDO EN LA EMPRESA DE HELADOS ARTESANALES NUUK?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1530" y="2054448"/>
            <a:ext cx="7345750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55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resencia en Línea</a:t>
            </a:r>
          </a:p>
          <a:p>
            <a:pPr algn="l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Alcance Global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543110"/>
            <a:ext cx="3373255" cy="4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1469" indent="-305735" lvl="1">
              <a:lnSpc>
                <a:spcPts val="3965"/>
              </a:lnSpc>
              <a:buAutoNum type="arabicPeriod" startAt="1"/>
            </a:pPr>
            <a:r>
              <a:rPr lang="en-US" sz="283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VISIBILIDAD Y ALCANCE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2640" y="2951300"/>
            <a:ext cx="3661775" cy="4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5"/>
              </a:lnSpc>
            </a:pPr>
            <a:r>
              <a:rPr lang="en-US" sz="283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 2. INFORMACIÓN Y EDUCACIÓN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1530" y="3464810"/>
            <a:ext cx="7345750" cy="132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Catálogo de Productos</a:t>
            </a:r>
          </a:p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 Nutricional</a:t>
            </a:r>
          </a:p>
          <a:p>
            <a:pPr algn="l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2640" y="4872458"/>
            <a:ext cx="4424180" cy="4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5"/>
              </a:lnSpc>
            </a:pPr>
            <a:r>
              <a:rPr lang="en-US" sz="283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3. FACILITAR LA COMPRA Y EL PEDIDO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1530" y="5385967"/>
            <a:ext cx="7345750" cy="132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Tienda en Línea</a:t>
            </a:r>
          </a:p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Pedidos Personalizados</a:t>
            </a:r>
          </a:p>
          <a:p>
            <a:pPr algn="l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Suscripciones y Membresías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6907" y="6797095"/>
            <a:ext cx="3717507" cy="4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5"/>
              </a:lnSpc>
            </a:pPr>
            <a:r>
              <a:rPr lang="en-US" sz="2832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4. MARKETING Y PROMOCIONES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8250" y="7310605"/>
            <a:ext cx="7345750" cy="132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Ofertas Especiales</a:t>
            </a:r>
          </a:p>
          <a:p>
            <a:pPr algn="l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Programas de Fidelización</a:t>
            </a:r>
          </a:p>
          <a:p>
            <a:pPr algn="l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Publicidad Local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036530" y="8258871"/>
            <a:ext cx="4491214" cy="2342562"/>
          </a:xfrm>
          <a:custGeom>
            <a:avLst/>
            <a:gdLst/>
            <a:ahLst/>
            <a:cxnLst/>
            <a:rect r="r" b="b" t="t" l="l"/>
            <a:pathLst>
              <a:path h="2342562" w="4491214">
                <a:moveTo>
                  <a:pt x="0" y="0"/>
                </a:moveTo>
                <a:lnTo>
                  <a:pt x="4491214" y="0"/>
                </a:lnTo>
                <a:lnTo>
                  <a:pt x="4491214" y="2342563"/>
                </a:lnTo>
                <a:lnTo>
                  <a:pt x="0" y="23425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1100" y="2897611"/>
            <a:ext cx="7054006" cy="6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4"/>
              </a:lnSpc>
            </a:pPr>
            <a:r>
              <a:rPr lang="en-US" sz="3817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6. OPTIMIZACIÓN DE OPERACIONES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7054" y="1479595"/>
            <a:ext cx="7405715" cy="132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</a:t>
            </a:r>
            <a:r>
              <a:rPr lang="en-US" sz="255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rmulario de Contacto</a:t>
            </a:r>
          </a:p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Chat en Vivo</a:t>
            </a:r>
          </a:p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Comentarios y Reseñas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5400000">
            <a:off x="14308868" y="-156155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473329">
            <a:off x="-2017342" y="6377294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1100" y="826113"/>
            <a:ext cx="7054006" cy="6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4"/>
              </a:lnSpc>
            </a:pPr>
            <a:r>
              <a:rPr lang="en-US" sz="3817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5. COMUNICACIÓN Y ATENCIÓN AL CLIENTE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7054" y="3550436"/>
            <a:ext cx="7405715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 Inventario</a:t>
            </a:r>
          </a:p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Análisis de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100" y="4460072"/>
            <a:ext cx="7054006" cy="6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4"/>
              </a:lnSpc>
            </a:pPr>
            <a:r>
              <a:rPr lang="en-US" sz="3817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7. EXPERIENCIA DEL CLIENTE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7054" y="5329381"/>
            <a:ext cx="7405715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Interfaz Atractiva</a:t>
            </a:r>
          </a:p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Recursos Visuales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1100" y="6310846"/>
            <a:ext cx="7054006" cy="6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4"/>
              </a:lnSpc>
            </a:pPr>
            <a:r>
              <a:rPr lang="en-US" sz="3817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8. DESARROLLO DE MARCA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054" y="6963671"/>
            <a:ext cx="7405715" cy="8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2703" indent="-276352" lvl="1">
              <a:lnSpc>
                <a:spcPts val="3583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Identidad Corporativa</a:t>
            </a:r>
          </a:p>
          <a:p>
            <a:pPr algn="just"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Historia de la Empresa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36996" y="1833273"/>
            <a:ext cx="8839177" cy="5628730"/>
            <a:chOff x="0" y="0"/>
            <a:chExt cx="1369420" cy="8720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69420" cy="872038"/>
            </a:xfrm>
            <a:custGeom>
              <a:avLst/>
              <a:gdLst/>
              <a:ahLst/>
              <a:cxnLst/>
              <a:rect r="r" b="b" t="t" l="l"/>
              <a:pathLst>
                <a:path h="872038" w="1369420">
                  <a:moveTo>
                    <a:pt x="0" y="0"/>
                  </a:moveTo>
                  <a:lnTo>
                    <a:pt x="1369420" y="0"/>
                  </a:lnTo>
                  <a:lnTo>
                    <a:pt x="1369420" y="872038"/>
                  </a:lnTo>
                  <a:lnTo>
                    <a:pt x="0" y="872038"/>
                  </a:lnTo>
                  <a:close/>
                </a:path>
              </a:pathLst>
            </a:custGeom>
            <a:blipFill>
              <a:blip r:embed="rId7"/>
              <a:stretch>
                <a:fillRect l="-6603" t="0" r="-6603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r="0" b="-13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269074" y="-963648"/>
            <a:ext cx="5462160" cy="4449177"/>
          </a:xfrm>
          <a:custGeom>
            <a:avLst/>
            <a:gdLst/>
            <a:ahLst/>
            <a:cxnLst/>
            <a:rect r="r" b="b" t="t" l="l"/>
            <a:pathLst>
              <a:path h="4449177" w="5462160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7755" y="1260940"/>
            <a:ext cx="14692489" cy="8222466"/>
          </a:xfrm>
          <a:custGeom>
            <a:avLst/>
            <a:gdLst/>
            <a:ahLst/>
            <a:cxnLst/>
            <a:rect r="r" b="b" t="t" l="l"/>
            <a:pathLst>
              <a:path h="8222466" w="14692489">
                <a:moveTo>
                  <a:pt x="0" y="0"/>
                </a:moveTo>
                <a:lnTo>
                  <a:pt x="14692490" y="0"/>
                </a:lnTo>
                <a:lnTo>
                  <a:pt x="14692490" y="8222466"/>
                </a:lnTo>
                <a:lnTo>
                  <a:pt x="0" y="8222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600" t="-28908" r="-15600" b="-17448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070161" y="332714"/>
            <a:ext cx="8804286" cy="92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PAGINA WEB: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DAGQZaor8v0</dc:identifier>
  <dcterms:modified xsi:type="dcterms:W3CDTF">2011-08-01T06:04:30Z</dcterms:modified>
  <cp:revision>1</cp:revision>
  <dc:title>PPT TALLER DE PROGRAMACION WEB</dc:title>
</cp:coreProperties>
</file>